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06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4F68-47A4-445F-B6DF-314C70463E8A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9E1B-1A6B-4163-BD25-821A090D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18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4F68-47A4-445F-B6DF-314C70463E8A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9E1B-1A6B-4163-BD25-821A090D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326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4F68-47A4-445F-B6DF-314C70463E8A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9E1B-1A6B-4163-BD25-821A090D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640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4F68-47A4-445F-B6DF-314C70463E8A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9E1B-1A6B-4163-BD25-821A090D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531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4F68-47A4-445F-B6DF-314C70463E8A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9E1B-1A6B-4163-BD25-821A090D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06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4F68-47A4-445F-B6DF-314C70463E8A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9E1B-1A6B-4163-BD25-821A090D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859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4F68-47A4-445F-B6DF-314C70463E8A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9E1B-1A6B-4163-BD25-821A090D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45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4F68-47A4-445F-B6DF-314C70463E8A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9E1B-1A6B-4163-BD25-821A090D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684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4F68-47A4-445F-B6DF-314C70463E8A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9E1B-1A6B-4163-BD25-821A090D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413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4F68-47A4-445F-B6DF-314C70463E8A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9E1B-1A6B-4163-BD25-821A090D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514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34F68-47A4-445F-B6DF-314C70463E8A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E9E1B-1A6B-4163-BD25-821A090D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14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34F68-47A4-445F-B6DF-314C70463E8A}" type="datetimeFigureOut">
              <a:rPr lang="en-US" smtClean="0"/>
              <a:t>8/25/2011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E9E1B-1A6B-4163-BD25-821A090D8F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2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Short Stories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Aug. 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966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short paragraph with this as your opening line: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As the door swung open, I was shocked to see what was on the other side…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675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of the House of Usher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Cont.</a:t>
            </a:r>
          </a:p>
        </p:txBody>
      </p:sp>
    </p:spTree>
    <p:extLst>
      <p:ext uri="{BB962C8B-B14F-4D97-AF65-F5344CB8AC3E}">
        <p14:creationId xmlns:p14="http://schemas.microsoft.com/office/powerpoint/2010/main" val="3842032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 partner find at least one example of each of the following things: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454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Foreshadowing</a:t>
            </a: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Give hints about future events</a:t>
            </a:r>
          </a:p>
        </p:txBody>
      </p:sp>
    </p:spTree>
    <p:extLst>
      <p:ext uri="{BB962C8B-B14F-4D97-AF65-F5344CB8AC3E}">
        <p14:creationId xmlns:p14="http://schemas.microsoft.com/office/powerpoint/2010/main" val="2702901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>
              <a:defRPr/>
            </a:pPr>
            <a:r>
              <a:rPr lang="en-US" smtClean="0"/>
              <a:t>Imagery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Details that appeal to the five senses</a:t>
            </a:r>
          </a:p>
        </p:txBody>
      </p:sp>
    </p:spTree>
    <p:extLst>
      <p:ext uri="{BB962C8B-B14F-4D97-AF65-F5344CB8AC3E}">
        <p14:creationId xmlns:p14="http://schemas.microsoft.com/office/powerpoint/2010/main" val="2900505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>
              <a:defRPr/>
            </a:pPr>
            <a:r>
              <a:rPr lang="en-US" smtClean="0"/>
              <a:t>Allusion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>
              <a:defRPr/>
            </a:pPr>
            <a:r>
              <a:rPr lang="en-US" smtClean="0"/>
              <a:t>Reference to a famous work of art, literature, music, etc.</a:t>
            </a:r>
          </a:p>
        </p:txBody>
      </p:sp>
    </p:spTree>
    <p:extLst>
      <p:ext uri="{BB962C8B-B14F-4D97-AF65-F5344CB8AC3E}">
        <p14:creationId xmlns:p14="http://schemas.microsoft.com/office/powerpoint/2010/main" val="3127240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Motif </a:t>
            </a:r>
            <a:endParaRPr lang="en-US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Repeated images or patterns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7700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93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Short Stories</vt:lpstr>
      <vt:lpstr>Thinker</vt:lpstr>
      <vt:lpstr>Fall of the House of Usher</vt:lpstr>
      <vt:lpstr>Assignment</vt:lpstr>
      <vt:lpstr>Foreshadowing</vt:lpstr>
      <vt:lpstr>Imagery</vt:lpstr>
      <vt:lpstr>Allusion</vt:lpstr>
      <vt:lpstr>Motif </vt:lpstr>
    </vt:vector>
  </TitlesOfParts>
  <Company>Virden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Stories</dc:title>
  <dc:creator>Angie McCall</dc:creator>
  <cp:lastModifiedBy>Angie McCall</cp:lastModifiedBy>
  <cp:revision>2</cp:revision>
  <dcterms:created xsi:type="dcterms:W3CDTF">2011-08-24T19:28:13Z</dcterms:created>
  <dcterms:modified xsi:type="dcterms:W3CDTF">2011-08-25T14:21:12Z</dcterms:modified>
</cp:coreProperties>
</file>